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9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1E534-A965-4D30-839F-A440567228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3E2AE3-3130-46B7-AFD8-53F7403F76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35FC23-28F0-4CF8-AA22-C490E74D6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0971-1F8E-42DB-8E3D-9EC5D23ED0D5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BECF76-2735-4EB1-95E9-C02452083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79ABA-8546-4C54-965D-FF5E8EA72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C0E8-6A64-48F7-95EC-959EABC9B5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2914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5B618-1401-4599-9A0F-41596C8A0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7118E0-7F7A-4457-AC1E-A9886B5C75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E53396-5890-4D87-A64B-46BEB736E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0971-1F8E-42DB-8E3D-9EC5D23ED0D5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7CFEF-1675-41F1-93C9-DEC64CDC7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B5E7AE-F33A-4356-A39D-6A04764E7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C0E8-6A64-48F7-95EC-959EABC9B5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9530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E0BD2E-AA01-4917-94D5-81C4F19C67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508FF0-3C20-4D31-B571-F1805E4B5C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973B6D-5B51-4ACD-A290-56AE6BE38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0971-1F8E-42DB-8E3D-9EC5D23ED0D5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7B1F7C-48E4-47DA-9B5E-0859FFC39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9DBA0D-896C-4793-8847-D28019625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C0E8-6A64-48F7-95EC-959EABC9B5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5211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4CFE0-2C11-4B76-B923-005AD4C56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D8B69F-2A0C-4041-B048-886AEC3295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8B0CE-7A04-4EB7-BB0E-D9BD6764F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0971-1F8E-42DB-8E3D-9EC5D23ED0D5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A3FD71-C063-4C63-B8A1-B1C3BBA3B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575AE4-A1CC-447D-877E-453F6BDD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C0E8-6A64-48F7-95EC-959EABC9B5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8134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4CA7C-903B-4E94-8267-73CEB1731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684E94-37CA-4F6E-AF0A-07EB972451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C576BE-D28B-401D-96D3-80B359B10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0971-1F8E-42DB-8E3D-9EC5D23ED0D5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730955-768E-4EAB-A46D-FF3AC9660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AD17E-0BBA-4333-A17A-5E1768D44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C0E8-6A64-48F7-95EC-959EABC9B5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898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EE605-30EB-4BC8-B232-24A2314EC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13E47F-14E6-4F7E-9090-3EE8380D7E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4F3B62-32E8-4744-B02A-E0D66B4B28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C8700A-7592-410A-9E16-8927887C3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0971-1F8E-42DB-8E3D-9EC5D23ED0D5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689611-4DA2-49D6-9A17-EE62E77BD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D52353-42CF-4500-9FBF-04B3BA5EB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C0E8-6A64-48F7-95EC-959EABC9B5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51116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5EAB3-023E-48A5-9150-833EB55A1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21797C-09E8-4163-8D9A-9470C4F59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347517-5F76-40A1-A686-2CB498EC64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456B45-6E0E-4D5E-A18D-CE0FC438CC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1ABF2A-1A8F-4A22-B100-37F907CFA6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75FA39-09FC-4F7E-B3DD-8A239005C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0971-1F8E-42DB-8E3D-9EC5D23ED0D5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2078FD-6DA8-4E3D-A799-D9327E797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BD6429-06EE-4D2F-A5DD-8D268B659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C0E8-6A64-48F7-95EC-959EABC9B5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2596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DFCF8-2128-4909-B6F0-D1550D889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F93CCF-3D11-44CD-A25A-69EA841A2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0971-1F8E-42DB-8E3D-9EC5D23ED0D5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393FF1-33DF-4DFE-9996-01AD11739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6C751C-C87B-4B7E-8498-222403148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C0E8-6A64-48F7-95EC-959EABC9B5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4053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2F8400-D6E6-474C-85F8-EC3CAF6BF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0971-1F8E-42DB-8E3D-9EC5D23ED0D5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79ABD1-1C50-4571-A999-7B409277C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D4B314-0209-4DDD-AE60-85F6506D9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C0E8-6A64-48F7-95EC-959EABC9B5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209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39E77-6177-4AA1-9C51-B542E91B4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D154B7-0DC9-4DDC-A1E5-028BFA785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BE9947-B44B-408D-9CB8-75F4E81075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41757D-B8B1-431F-9EF8-FCDBF1EDC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0971-1F8E-42DB-8E3D-9EC5D23ED0D5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88937D-3AFF-4256-A404-8FFDDEAF6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EB025D-6839-4A99-B2AB-2ACB26D8C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C0E8-6A64-48F7-95EC-959EABC9B5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5128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5B916-9360-47E5-9FF7-55A3B43A6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C7286D-985B-4C8E-A9CA-D3850CD3A6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6F81CB-7CD5-4D9B-B4BB-AD718C8A93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8BC9FF-98FD-44B1-BF42-E88D2D877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50971-1F8E-42DB-8E3D-9EC5D23ED0D5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C9AE7B-D61E-45D1-B66C-4DC8BCBF9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927244-DB66-4490-8474-2A77F1D6A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C0E8-6A64-48F7-95EC-959EABC9B5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5755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EB6372-E32B-455A-AA0F-B9C9E25F4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BE6468-03DC-4E08-A8D3-F5B9D5E78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BA170A-9EF0-4A50-AB31-E8B2412447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50971-1F8E-42DB-8E3D-9EC5D23ED0D5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C9580-3160-40CF-A36F-813E63191F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1F02F1-E0DB-4761-9A98-CEB2AB4183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9C0E8-6A64-48F7-95EC-959EABC9B5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7728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9E616E7-3802-4064-ADCB-32B029CC38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19276"/>
            <a:ext cx="9144000" cy="2476499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This stone to Thee in faith we lay;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Thee this temple, Lord, we build;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power and goodness here display,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be it with Thy presence filled.</a:t>
            </a:r>
            <a:endParaRPr lang="en-US" sz="400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81019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9E616E7-3802-4064-ADCB-32B029CC38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18558"/>
            <a:ext cx="9144000" cy="2931522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Here, when Thy people seek Thy face,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dying sinners pray to live,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Hear Thou in Heaven, Thy dwelling place,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when Thou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hearest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Lord, forgive.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31924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9E616E7-3802-4064-ADCB-32B029CC38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70809"/>
            <a:ext cx="9144000" cy="291410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Here, when Thy messengers proclaim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blessèd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gospel of Thy Son,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Still, by the power of His great name,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mighty signs and wonders done.</a:t>
            </a:r>
            <a:endParaRPr lang="en-US" sz="400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30763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9E616E7-3802-4064-ADCB-32B029CC38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22763"/>
            <a:ext cx="9144000" cy="287927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glory never hence depart;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Yet choose not, Lord, this house alone;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Kingdom come to every heart,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every nation fix Thy throne.</a:t>
            </a:r>
            <a:endParaRPr lang="en-US" sz="4000" dirty="0">
              <a:solidFill>
                <a:schemeClr val="bg1"/>
              </a:solidFill>
              <a:effectLst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D6ED6F-D2F9-4CAC-B64A-BEB14544A5C8}"/>
              </a:ext>
            </a:extLst>
          </p:cNvPr>
          <p:cNvSpPr txBox="1"/>
          <p:nvPr/>
        </p:nvSpPr>
        <p:spPr>
          <a:xfrm>
            <a:off x="313508" y="5811019"/>
            <a:ext cx="3518263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Song # 3636026</a:t>
            </a: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James Montgomery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7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7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7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37284910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183</Words>
  <Application>Microsoft Office PowerPoint</Application>
  <PresentationFormat>Widescreen</PresentationFormat>
  <Paragraphs>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2022-08-03T04:43:25Z</dcterms:created>
  <dcterms:modified xsi:type="dcterms:W3CDTF">2023-07-09T03:17:18Z</dcterms:modified>
</cp:coreProperties>
</file>